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54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235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496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5486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777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131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787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265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49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844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186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426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3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7" Type="http://schemas.openxmlformats.org/officeDocument/2006/relationships/image" Target="../media/image2.png"/><Relationship Id="rId2" Type="http://schemas.microsoft.com/office/2007/relationships/media" Target="../media/media2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7" Type="http://schemas.openxmlformats.org/officeDocument/2006/relationships/image" Target="../media/image2.png"/><Relationship Id="rId2" Type="http://schemas.microsoft.com/office/2007/relationships/media" Target="../media/media3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2.png"/><Relationship Id="rId2" Type="http://schemas.microsoft.com/office/2007/relationships/media" Target="../media/media4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7" Type="http://schemas.openxmlformats.org/officeDocument/2006/relationships/image" Target="../media/image2.png"/><Relationship Id="rId2" Type="http://schemas.microsoft.com/office/2007/relationships/media" Target="../media/media5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712520"/>
              </p:ext>
            </p:extLst>
          </p:nvPr>
        </p:nvGraphicFramePr>
        <p:xfrm>
          <a:off x="121024" y="0"/>
          <a:ext cx="1207097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Εικόνα Bitmap" r:id="rId5" imgW="12742857" imgH="4963218" progId="Paint.Picture">
                  <p:embed/>
                </p:oleObj>
              </mc:Choice>
              <mc:Fallback>
                <p:oleObj name="Εικόνα Bitmap" r:id="rId5" imgW="12742857" imgH="496321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24" y="0"/>
                        <a:ext cx="12070976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φωνη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718" y="5921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5665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Εικόνα Bitmap" r:id="rId5" imgW="10323810" imgH="4638095" progId="Paint.Picture">
                  <p:embed/>
                </p:oleObj>
              </mc:Choice>
              <mc:Fallback>
                <p:oleObj name="Εικόνα Bitmap" r:id="rId5" imgW="10323810" imgH="46380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142" y="6042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28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Εικόνα Bitmap" r:id="rId5" imgW="11971429" imgH="4153480" progId="Paint.Picture">
                  <p:embed/>
                </p:oleObj>
              </mc:Choice>
              <mc:Fallback>
                <p:oleObj name="Εικόνα Bitmap" r:id="rId5" imgW="11971429" imgH="41534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67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30750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Εικόνα Bitmap" r:id="rId5" imgW="12371429" imgH="5304762" progId="Paint.Picture">
                  <p:embed/>
                </p:oleObj>
              </mc:Choice>
              <mc:Fallback>
                <p:oleObj name="Εικόνα Bitmap" r:id="rId5" imgW="12371429" imgH="53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5483" y="5974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AutoShape 5" descr="https://docs.google.com/viewer?attid=0.1&amp;pid=gmail&amp;thid=13e9f24c437a68ab&amp;url=https%3A%2F%2Fmail.google.com%2Fmail%2F%3Fui%3D2%26ik%3D32ade45b28%26view%3Datt%26th%3D13e9f24c437a68ab%26attid%3D0.1%26disp%3Dsafe%26realattid%3Df_hgnz3cdc0%26zw&amp;docid=7a7da267d8e81e530a3149bba7bc89b1%7C488f3d731a3216a778acee0d7ef23897&amp;a=bi&amp;pagenumber=6&amp;w=800"/>
          <p:cNvSpPr>
            <a:spLocks noChangeAspect="1" noChangeArrowheads="1"/>
          </p:cNvSpPr>
          <p:nvPr/>
        </p:nvSpPr>
        <p:spPr bwMode="auto">
          <a:xfrm>
            <a:off x="5948363" y="3281363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1271" name="AutoShape 7" descr="https://docs.google.com/viewer?attid=0.1&amp;pid=gmail&amp;thid=13e9f24c437a68ab&amp;url=https%3A%2F%2Fmail.google.com%2Fmail%2F%3Fui%3D2%26ik%3D32ade45b28%26view%3Datt%26th%3D13e9f24c437a68ab%26attid%3D0.1%26disp%3Dsafe%26realattid%3Df_hgnz3cdc0%26zw&amp;docid=7a7da267d8e81e530a3149bba7bc89b1%7C488f3d731a3216a778acee0d7ef23897&amp;a=bi&amp;pagenumber=6&amp;w=800"/>
          <p:cNvSpPr>
            <a:spLocks noChangeAspect="1" noChangeArrowheads="1"/>
          </p:cNvSpPr>
          <p:nvPr/>
        </p:nvSpPr>
        <p:spPr bwMode="auto">
          <a:xfrm>
            <a:off x="5948363" y="3281363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l-GR"/>
          </a:p>
        </p:txBody>
      </p:sp>
      <p:graphicFrame>
        <p:nvGraphicFramePr>
          <p:cNvPr id="11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6972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Εικόνα Bitmap" r:id="rId5" imgW="7621064" imgH="5714286" progId="Paint.Picture">
                  <p:embed/>
                </p:oleObj>
              </mc:Choice>
              <mc:Fallback>
                <p:oleObj name="Εικόνα Bitmap" r:id="rId5" imgW="7621064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458" y="61948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Ευρεία οθόνη</PresentationFormat>
  <Paragraphs>0</Paragraphs>
  <Slides>5</Slides>
  <Notes>0</Notes>
  <HiddenSlides>0</HiddenSlides>
  <MMClips>5</MMClips>
  <ScaleCrop>false</ScaleCrop>
  <HeadingPairs>
    <vt:vector size="8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Θέμα του Office</vt:lpstr>
      <vt:lpstr>Εικόνα 'Ζωγραφικής'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Ευδοξία Σιόλου</dc:creator>
  <cp:lastModifiedBy>Ευδοξία Σιόλου</cp:lastModifiedBy>
  <cp:revision>2</cp:revision>
  <dcterms:created xsi:type="dcterms:W3CDTF">2023-02-07T20:02:09Z</dcterms:created>
  <dcterms:modified xsi:type="dcterms:W3CDTF">2023-02-07T20:08:07Z</dcterms:modified>
</cp:coreProperties>
</file>